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5" r:id="rId9"/>
    <p:sldId id="266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447BC-3513-42CD-BC4F-6CBB615C28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Tourism</a:t>
            </a:r>
            <a:r>
              <a:rPr lang="es-ES" dirty="0"/>
              <a:t> </a:t>
            </a:r>
            <a:r>
              <a:rPr lang="es-ES" dirty="0" err="1"/>
              <a:t>Cities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A3B560-1117-4FE2-BEB6-C56B0C7FA4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19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15651-96B6-46E5-B2A0-B53B3F6C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es-ES" sz="3200"/>
              <a:t>Demostración</a:t>
            </a:r>
          </a:p>
        </p:txBody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0A572471-0C9B-4CD2-8129-2A8B5EFDB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7BDE58-0ECC-49A6-9DB7-511C627DC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7B2C3B2A-CAE9-4185-9A15-823239C61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C3F201-390E-431F-A898-FF15579A0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94B008B-055E-4D1B-BBCA-E672CC35B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693D39-1916-4683-AA39-622FCDC1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22" y="1447799"/>
            <a:ext cx="1050481" cy="2188504"/>
          </a:xfrm>
          <a:prstGeom prst="rect">
            <a:avLst/>
          </a:prstGeom>
          <a:effectLst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5AC029-AC60-4714-B8AE-4D5DC740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52" y="4154283"/>
            <a:ext cx="3148022" cy="1542530"/>
          </a:xfrm>
          <a:prstGeom prst="rect">
            <a:avLst/>
          </a:prstGeom>
          <a:effectLst/>
        </p:spPr>
      </p:pic>
      <p:pic>
        <p:nvPicPr>
          <p:cNvPr id="14" name="Marcador de contenido 4">
            <a:extLst>
              <a:ext uri="{FF2B5EF4-FFF2-40B4-BE49-F238E27FC236}">
                <a16:creationId xmlns:a16="http://schemas.microsoft.com/office/drawing/2014/main" id="{A3948D17-3174-41C7-B2D4-FB48B3C96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0822" y="1447799"/>
            <a:ext cx="2194560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3231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4FBA0-2A6E-4862-A7B1-659038C6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2529168"/>
            <a:ext cx="9404723" cy="1400530"/>
          </a:xfrm>
        </p:spPr>
        <p:txBody>
          <a:bodyPr/>
          <a:lstStyle/>
          <a:p>
            <a:r>
              <a:rPr lang="es-ES" dirty="0"/>
              <a:t>Gracias por vuestra atención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688FC8-547D-4312-AB24-5B5F4555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730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48514-33BC-4F46-A621-8EA0A833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FC2D9C-F9EA-4173-8AB2-BCA373A3F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481895"/>
            <a:ext cx="8946541" cy="419548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Introducción al proyecto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Tecnologías utilizadas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Proceso de desarrollo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207896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5FF0E1-123E-445D-BDBB-323BE7FB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Introducción al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FE6B0-9C5E-4B40-8A90-5437A66D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s-ES" dirty="0" err="1"/>
              <a:t>Tourism</a:t>
            </a:r>
            <a:r>
              <a:rPr lang="es-ES" dirty="0"/>
              <a:t> </a:t>
            </a:r>
            <a:r>
              <a:rPr lang="es-ES" dirty="0" err="1"/>
              <a:t>cities</a:t>
            </a:r>
            <a:r>
              <a:rPr lang="es-ES" dirty="0"/>
              <a:t> consta de una aplicación Android de principal uso, con un perfil de usuario estándar y </a:t>
            </a:r>
            <a:r>
              <a:rPr lang="es-ES" dirty="0" err="1"/>
              <a:t>admin</a:t>
            </a:r>
            <a:r>
              <a:rPr lang="es-ES" dirty="0"/>
              <a:t>.</a:t>
            </a:r>
          </a:p>
          <a:p>
            <a:r>
              <a:rPr lang="es-ES" dirty="0"/>
              <a:t>Y de una aplicación web en el que puede acceder el manager de la aplicación y donde podrá ver estadísticas del funcionamiento de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392089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FF0E1-123E-445D-BDBB-323BE7FB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Introducción al proyecto Android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FE6B0-9C5E-4B40-8A90-5437A66D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s-ES" dirty="0" err="1"/>
              <a:t>Tourism</a:t>
            </a:r>
            <a:r>
              <a:rPr lang="es-ES" dirty="0"/>
              <a:t> </a:t>
            </a:r>
            <a:r>
              <a:rPr lang="es-ES" dirty="0" err="1"/>
              <a:t>cities</a:t>
            </a:r>
            <a:r>
              <a:rPr lang="es-ES" dirty="0"/>
              <a:t> es una aplicación ideada para añadir lugares que has visitado de forma anónima.</a:t>
            </a:r>
          </a:p>
          <a:p>
            <a:r>
              <a:rPr lang="es-ES" dirty="0"/>
              <a:t>Si tu como usuario ves un lugar que querrías visitar en un futuro puedes añadirlo como favoritos para que ese lugar no se pierda.</a:t>
            </a:r>
          </a:p>
        </p:txBody>
      </p:sp>
    </p:spTree>
    <p:extLst>
      <p:ext uri="{BB962C8B-B14F-4D97-AF65-F5344CB8AC3E}">
        <p14:creationId xmlns:p14="http://schemas.microsoft.com/office/powerpoint/2010/main" val="295753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FF0E1-123E-445D-BDBB-323BE7FB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s-ES" sz="3300" dirty="0"/>
              <a:t>Introducción al proyecto </a:t>
            </a:r>
            <a:br>
              <a:rPr lang="es-ES" sz="3300" dirty="0"/>
            </a:br>
            <a:r>
              <a:rPr lang="es-ES" sz="3300" dirty="0" err="1"/>
              <a:t>Bussiness</a:t>
            </a:r>
            <a:r>
              <a:rPr lang="es-ES" sz="3300" dirty="0"/>
              <a:t> </a:t>
            </a:r>
            <a:r>
              <a:rPr lang="es-ES" sz="3300" dirty="0" err="1"/>
              <a:t>Intelligence</a:t>
            </a:r>
            <a:endParaRPr lang="es-ES" sz="33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0FE6B0-9C5E-4B40-8A90-5437A66D8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s-ES" dirty="0"/>
              <a:t>En esta aplicación web el usuario encargado del </a:t>
            </a:r>
            <a:r>
              <a:rPr lang="es-ES" dirty="0" err="1"/>
              <a:t>Bussiness</a:t>
            </a:r>
            <a:r>
              <a:rPr lang="es-ES" dirty="0"/>
              <a:t> </a:t>
            </a:r>
            <a:r>
              <a:rPr lang="es-ES" dirty="0" err="1"/>
              <a:t>Intelligence</a:t>
            </a:r>
            <a:r>
              <a:rPr lang="es-ES" dirty="0"/>
              <a:t> podrá ver de un fácil vistazo el funcionamiento y rendimiento que está teniendo la aplicación</a:t>
            </a:r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CAD7FF-F348-4DA4-8A1A-27477D47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4187557"/>
            <a:ext cx="5449889" cy="2670444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4B1E54-03AD-423E-98DC-28F565844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92" y="1143000"/>
            <a:ext cx="6001916" cy="2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7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2600E-B74F-486D-AC34-BD19DD6C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Tecnologías utilizadas</a:t>
            </a:r>
          </a:p>
        </p:txBody>
      </p:sp>
      <p:pic>
        <p:nvPicPr>
          <p:cNvPr id="1028" name="Picture 4" descr="Resultado de imagen de android png">
            <a:extLst>
              <a:ext uri="{FF2B5EF4-FFF2-40B4-BE49-F238E27FC236}">
                <a16:creationId xmlns:a16="http://schemas.microsoft.com/office/drawing/2014/main" id="{41B3C927-6D7A-47A1-A813-CA1E837098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19" y="1918120"/>
            <a:ext cx="1177457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java png">
            <a:extLst>
              <a:ext uri="{FF2B5EF4-FFF2-40B4-BE49-F238E27FC236}">
                <a16:creationId xmlns:a16="http://schemas.microsoft.com/office/drawing/2014/main" id="{58FFE01C-86D5-4F14-ACB7-5776D157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59" y="1656537"/>
            <a:ext cx="24003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kotlin png">
            <a:extLst>
              <a:ext uri="{FF2B5EF4-FFF2-40B4-BE49-F238E27FC236}">
                <a16:creationId xmlns:a16="http://schemas.microsoft.com/office/drawing/2014/main" id="{E1956459-59EF-40DE-B724-60296818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81" y="1628775"/>
            <a:ext cx="1800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firebase png">
            <a:extLst>
              <a:ext uri="{FF2B5EF4-FFF2-40B4-BE49-F238E27FC236}">
                <a16:creationId xmlns:a16="http://schemas.microsoft.com/office/drawing/2014/main" id="{AB42D0B6-B5D8-4B25-A8F1-94036D52F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720" y="984847"/>
            <a:ext cx="1500371" cy="244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n de json png">
            <a:extLst>
              <a:ext uri="{FF2B5EF4-FFF2-40B4-BE49-F238E27FC236}">
                <a16:creationId xmlns:a16="http://schemas.microsoft.com/office/drawing/2014/main" id="{3DCBEAB1-81B7-4237-B361-30811BC4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51" y="3802492"/>
            <a:ext cx="1800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de javascript png">
            <a:extLst>
              <a:ext uri="{FF2B5EF4-FFF2-40B4-BE49-F238E27FC236}">
                <a16:creationId xmlns:a16="http://schemas.microsoft.com/office/drawing/2014/main" id="{911B8950-EB06-4E9D-8849-59CEB283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889" y="3705897"/>
            <a:ext cx="3374040" cy="189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sultado de imagen de bootstrap png">
            <a:extLst>
              <a:ext uri="{FF2B5EF4-FFF2-40B4-BE49-F238E27FC236}">
                <a16:creationId xmlns:a16="http://schemas.microsoft.com/office/drawing/2014/main" id="{3F16B6BC-AD02-4B56-9589-3BD1F141D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88" y="3456762"/>
            <a:ext cx="2722473" cy="272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github.com/christianraulamo/Proyecto_Final/raw/master/Capturas/chartjs%20Logo.png">
            <a:extLst>
              <a:ext uri="{FF2B5EF4-FFF2-40B4-BE49-F238E27FC236}">
                <a16:creationId xmlns:a16="http://schemas.microsoft.com/office/drawing/2014/main" id="{3561EE90-CE1F-4362-8B59-9118CD29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704" y="3564532"/>
            <a:ext cx="1766402" cy="250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05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E52D7-B12C-490D-8FEB-5533B046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 de desarrollo, Android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9B0201-EB89-465C-8AE2-6B751E216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10774363" cy="419548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Registro								</a:t>
            </a:r>
            <a:r>
              <a:rPr lang="es-ES" dirty="0" err="1"/>
              <a:t>Login</a:t>
            </a:r>
            <a:r>
              <a:rPr lang="es-ES" dirty="0"/>
              <a:t> 							Listado principal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2E2F76-5997-47C0-A27A-713A75088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849" y="3086099"/>
            <a:ext cx="1360302" cy="2828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6A32E2-C863-4BD4-AA80-D1EE2DFA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1" y="3086098"/>
            <a:ext cx="1360302" cy="28289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075A78D-2D96-475D-8BDA-1A044DBCC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024" y="3086099"/>
            <a:ext cx="1360302" cy="2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E52D7-B12C-490D-8FEB-5533B046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 de desarrollo, Android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9B0201-EB89-465C-8AE2-6B751E216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10774363" cy="419548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Perfil								Nuevo lugar 								Lugar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FD5C38E-C600-4587-A76A-4926EFF2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29" y="2788882"/>
            <a:ext cx="1526121" cy="3173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CDE22F8-C498-41CD-BA93-EAA19FC04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049" y="2788882"/>
            <a:ext cx="1526121" cy="317376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C824637-3626-4077-AA8F-160983B7D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939" y="2788882"/>
            <a:ext cx="1526121" cy="31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E52D7-B12C-490D-8FEB-5533B046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 de desarrollo, BI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9B0201-EB89-465C-8AE2-6B751E216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10774363" cy="419548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				</a:t>
            </a:r>
            <a:r>
              <a:rPr lang="es-ES" dirty="0" err="1"/>
              <a:t>Login</a:t>
            </a:r>
            <a:r>
              <a:rPr lang="es-ES" dirty="0"/>
              <a:t>											Gráficos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27F797-270F-4AE3-8F28-BAA7398E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1" y="2957562"/>
            <a:ext cx="5619749" cy="27542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A2C6278-8CBD-4B0C-8B06-6A0B37A6D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5" y="2945795"/>
            <a:ext cx="5619749" cy="27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60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158</Words>
  <Application>Microsoft Office PowerPoint</Application>
  <PresentationFormat>Panorámica</PresentationFormat>
  <Paragraphs>23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Tourism Cities</vt:lpstr>
      <vt:lpstr>Indice</vt:lpstr>
      <vt:lpstr>Introducción al proyecto</vt:lpstr>
      <vt:lpstr>Introducción al proyecto Android</vt:lpstr>
      <vt:lpstr>Introducción al proyecto  Bussiness Intelligence</vt:lpstr>
      <vt:lpstr>Tecnologías utilizadas</vt:lpstr>
      <vt:lpstr>Proceso de desarrollo, Android </vt:lpstr>
      <vt:lpstr>Proceso de desarrollo, Android </vt:lpstr>
      <vt:lpstr>Proceso de desarrollo, BI </vt:lpstr>
      <vt:lpstr>Demostración</vt:lpstr>
      <vt:lpstr>Gracias por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Cities</dc:title>
  <dc:creator>Marcos</dc:creator>
  <cp:lastModifiedBy>Marcos</cp:lastModifiedBy>
  <cp:revision>5</cp:revision>
  <dcterms:created xsi:type="dcterms:W3CDTF">2019-06-17T11:34:25Z</dcterms:created>
  <dcterms:modified xsi:type="dcterms:W3CDTF">2019-06-17T12:15:51Z</dcterms:modified>
</cp:coreProperties>
</file>